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99992" y="260648"/>
            <a:ext cx="4464496" cy="6423766"/>
          </a:xfrm>
        </p:spPr>
        <p:txBody>
          <a:bodyPr/>
          <a:lstStyle/>
          <a:p>
            <a:pPr algn="ctr"/>
            <a:r>
              <a:rPr lang="ru-RU" dirty="0" smtClean="0"/>
              <a:t>Иван Алексеевич Бунин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«Чистый понедельник»</a:t>
            </a:r>
            <a:endParaRPr lang="ru-RU" dirty="0"/>
          </a:p>
        </p:txBody>
      </p:sp>
      <p:pic>
        <p:nvPicPr>
          <p:cNvPr id="1026" name="Picture 2" descr="http://literatura5.narod.ru/bunin_190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1848"/>
            <a:ext cx="4032448" cy="6532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etkhoven-lunnaja-sonata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00392" y="58772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944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1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5589240"/>
            <a:ext cx="8725218" cy="113845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Храм Христа Спасителя</a:t>
            </a:r>
            <a:endParaRPr lang="ru-RU" dirty="0"/>
          </a:p>
        </p:txBody>
      </p:sp>
      <p:pic>
        <p:nvPicPr>
          <p:cNvPr id="1026" name="Picture 2" descr="Картинки по запросу дореволюционное изображение храма Христа Спасител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374001" cy="5534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213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артинки по запросу фото Гофманстал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2633"/>
            <a:ext cx="3247256" cy="3959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rthur Schnitzler (um 1878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999224"/>
            <a:ext cx="2376264" cy="3611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45431" y="6083891"/>
            <a:ext cx="2818657" cy="580608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Артур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Шницлер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4" name="Picture 6" descr="Leon Wyczółkowski - Portret Kazimierza Przerwy-Tetmajer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91518"/>
            <a:ext cx="3123027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2"/>
          <p:cNvSpPr txBox="1">
            <a:spLocks/>
          </p:cNvSpPr>
          <p:nvPr/>
        </p:nvSpPr>
        <p:spPr>
          <a:xfrm>
            <a:off x="6042928" y="1812107"/>
            <a:ext cx="2818657" cy="580608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Казимеж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Тетмайер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6" name="Picture 8" descr="Stanisław Przybyszewski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7375" y="2780928"/>
            <a:ext cx="2685065" cy="3399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2"/>
          <p:cNvSpPr txBox="1">
            <a:spLocks/>
          </p:cNvSpPr>
          <p:nvPr/>
        </p:nvSpPr>
        <p:spPr>
          <a:xfrm>
            <a:off x="5847375" y="5877272"/>
            <a:ext cx="3014210" cy="733875"/>
          </a:xfrm>
          <a:prstGeom prst="rect">
            <a:avLst/>
          </a:prstGeom>
        </p:spPr>
        <p:txBody>
          <a:bodyPr vert="horz" lIns="45720" rIns="45720" anchor="ctr">
            <a:normAutofit fontScale="7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Станислав Пшибышевский</a:t>
            </a:r>
          </a:p>
          <a:p>
            <a:pPr algn="ctr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59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5733256"/>
            <a:ext cx="6264696" cy="100811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Ф. И. Шаляпин.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Портрет работы Б.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Кустодиева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://er3ed.qrz.ru/bryusov/bryusov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71" y="74612"/>
            <a:ext cx="2743200" cy="371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Картинки по запросу кустодиев шаляпин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88640"/>
            <a:ext cx="4572855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74680" y="3797424"/>
            <a:ext cx="2465313" cy="576064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 Брюсов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74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571" y="3406612"/>
            <a:ext cx="3930352" cy="108012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Марфо-Мариинская обитель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825" y="332656"/>
            <a:ext cx="4286250" cy="620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Картинки по запросу дореволюционное изображение Марфо-Мариинской обител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71" y="229005"/>
            <a:ext cx="4250254" cy="320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11473" y="5453311"/>
            <a:ext cx="3930352" cy="108012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Великая княгиня Елизавета Федоровна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14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71</TotalTime>
  <Words>27</Words>
  <Application>Microsoft Office PowerPoint</Application>
  <PresentationFormat>Экран (4:3)</PresentationFormat>
  <Paragraphs>9</Paragraphs>
  <Slides>5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Техническая</vt:lpstr>
      <vt:lpstr>Иван Алексеевич Бунин  «Чистый понедельник»</vt:lpstr>
      <vt:lpstr>Храм Христа Спасителя</vt:lpstr>
      <vt:lpstr>Артур Шницлер</vt:lpstr>
      <vt:lpstr>Ф. И. Шаляпин.  Портрет работы Б. Кустодиева</vt:lpstr>
      <vt:lpstr>Марфо-Мариинская обитель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Иван Алексеевич Бунин  «Чистый понедельник»</dc:title>
  <dc:creator>Апушкина Ирина</dc:creator>
  <cp:lastModifiedBy>Апушкина Ирина</cp:lastModifiedBy>
  <cp:revision>8</cp:revision>
  <dcterms:created xsi:type="dcterms:W3CDTF">2017-01-22T15:03:14Z</dcterms:created>
  <dcterms:modified xsi:type="dcterms:W3CDTF">2017-01-26T14:26:37Z</dcterms:modified>
</cp:coreProperties>
</file>